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0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DF43C3-45F6-451C-83EF-CA63A950117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06ED10-1619-428D-8E01-AB439748451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3EEF81-483E-47DB-AA2A-EEAEAC4B8FD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2E60CE-4CF2-40F1-B842-8B9E6125130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FBB8FF-48AF-4A84-89B2-9D45A89F3AE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32F7A6-4D4E-4856-AAF0-7541A481E41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C294F4-DEDD-434A-88B0-93217E6C7F4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1C0832-C0E6-45D7-A3EB-859991D4F4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BCCCB4-81C2-43D5-9573-B1426BF153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F95E9B-80F2-465B-8BC7-7349A576E1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157E3E-337C-4921-825B-3B51412A41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7026EF-332D-470C-A6A1-4E72C093132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BAA5E7D-FA6B-4192-A8A5-1E3F0A832FC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5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6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297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298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2024-09-02T17:01:45Z</dcterms:modified>
  <cp:revision>67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